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14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57" r:id="rId11"/>
    <p:sldId id="300" r:id="rId12"/>
    <p:sldId id="313" r:id="rId13"/>
    <p:sldId id="302" r:id="rId14"/>
    <p:sldId id="311" r:id="rId15"/>
    <p:sldId id="31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E893E7-2917-4084-8DD3-0DE72A5E4D89}">
          <p14:sldIdLst>
            <p14:sldId id="314"/>
            <p14:sldId id="280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Untitled Section" id="{392372FB-8C85-4348-B5C3-FE80BCFC23D2}">
          <p14:sldIdLst>
            <p14:sldId id="257"/>
            <p14:sldId id="300"/>
            <p14:sldId id="313"/>
            <p14:sldId id="302"/>
            <p14:sldId id="311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DFE"/>
    <a:srgbClr val="E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3B2A-39D9-42C2-8C24-883B7447783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90B38-CF89-44CD-9BB8-65C385218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869BFDD-B54C-4CFC-ABAA-9431FD578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E402C9-9C7A-491A-9BAE-3E9C8AA6766A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BC5F39A-28F5-4125-9211-FDBE478A37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7F485C8-419D-495C-9D50-F6B35DFB6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064915C-AC38-451D-A553-0383BBAA9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5AA7885-7080-4289-919A-6AABB294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B2B0C02-664C-4EC5-A239-46A294AF4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149CDB-DF89-4884-B04C-933583BE917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064915C-AC38-451D-A553-0383BBAA9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5AA7885-7080-4289-919A-6AABB294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B2B0C02-664C-4EC5-A239-46A294AF4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149CDB-DF89-4884-B04C-933583BE917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6B84-7BD0-4F13-BC29-C28247232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AF9B7-33EF-40B3-A66A-F6D7D52C3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71F0-1354-4AA6-B1CE-27116684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3ECC5-0350-4280-BBA6-5F255385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8F1E9-0E65-4E4B-B205-2AD84134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972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759E-AB3A-4041-B017-96B9056D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BAF26-BF86-4A4E-8F6C-F7F373F60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DC695-A82D-4E48-9B14-50AC86DD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2491-9325-411C-BDAC-6FF5C4A2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02445-E87A-4CD7-BBED-C65D8719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7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90118-E88C-4BD4-97CF-A7E25D553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8636F-1E73-4FD3-A4AF-8CD739EF0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059D5-9D5B-4907-A61E-67D901D3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2916-3EF0-4D46-BD13-536DF217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7D5D-0A53-49BF-970E-E915EBD8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88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2853-F1B4-498E-BA3B-58358ACA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36A5F-72C6-47EB-90F3-1666F0A5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05B78-8ED9-4236-A412-356448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C5AD-486C-48DB-AAE7-0C3B3DA30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13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7B01-5C35-44E5-A1E1-92150D3214A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BB57-3034-4FCC-806F-A1ED40AFAD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3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DF96-C19B-4EB7-A961-0E489D79C5A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BA34-97A1-42B6-9293-44B813DD61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826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1F6BF-3081-4085-BBE7-096E7C319BE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F6144-311B-43F2-9D0F-78E1BB249F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775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5B23-CDD9-4034-AC6B-E5FBACAC2C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AB4F-EA3E-4398-81FE-648AB4A8C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86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1A48-6B02-478F-999D-D76E72DF84B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1837-EE3D-42BB-B043-09B4316AD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06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8159-2BC5-4523-BA02-924AC2DC326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02F2-E0C5-4332-BBD8-C2ADABE950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347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3FB5-4DD4-45B5-8E0E-A24DC3B0F6B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C451-9327-4A80-9EE2-249561851C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741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824C-7D4E-4790-BC1B-4CC54036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FA8F-CFF3-48A2-B5C0-5CAF873E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741DB-F1F6-4250-9004-BA8FB9C1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DAD3E-5F58-4C60-BC3D-7844E062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6A13-7C5B-400B-B74C-A01C8372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40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DE75-A533-41F0-A05C-D3D3483AD4F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214A-C333-4642-A30B-51A0B96F3E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526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5518-9728-4B6D-94CA-3566AF2A9AC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FD8A-81E4-495E-B3E8-43EC1C0501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742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4D1B-C2F8-432F-A234-8CCB55D2E5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4D49-7B0B-4441-9A60-8CB6A8E61B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38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21D1-912E-4B8F-81C2-E77D671DFD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F43E-862C-40EA-932E-6248F55F42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737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C17C-40F1-4543-8BEE-50F1B460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DFA98-1B82-4517-BFD7-E0C703002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979C5-3DB3-496C-9148-9CD8E7BB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16E1-801B-4686-A43B-85E49CF5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4B7C-13E2-45DD-BFFE-3ED198A0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880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ECFC-6D65-4FAE-91A2-5A86A1AE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D6AA-9502-4856-A09D-7027AE89D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DD7FE-344B-41C1-A138-44AE4C46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7A7E-79B1-4EF0-8577-0162F6AE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B67AB-130E-4EC7-B0C9-D8FCF8CD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FF657-F0E5-4F51-9FE2-4874001A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6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3D37-5C41-418C-A3DF-DDEA366A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396EC-5322-4E31-A04F-4F693415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250B1-73BB-416C-BC5D-5D75101D2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BADFC-8995-48E3-A5FD-5A2425420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8903E-8681-4C4A-81EE-8A19FE752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F199C-5CED-446B-867E-208EC5CF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F2E24-E783-4284-BAFF-7BBF804B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ADABB-EEC5-409D-BD77-057C7ED5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40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BE89-E246-44AE-87D4-45B97604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F2BBE-B801-4843-812D-81126741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19786-4F23-4412-924B-84766AD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E122C-B2FF-4265-8047-2361563E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1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671AB-C5D9-437F-A57A-95974688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05543-17AA-4A5B-B506-1D144888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AB5C4-0B9C-43FC-A9B8-CB10EAF9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79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F7FF-4790-43EA-A2AF-BE54D591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7D9E-F4CE-4D8B-8DD6-BDD9C8443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EE546-25E0-4B36-B882-84BDCDD4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76CF6-4B70-44DB-A63D-19F6D967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48EDE-60AD-45DB-B8EF-C445F271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0F7F6-E51A-411C-8BDC-267F2F91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16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0053-15B5-4B84-9097-ADBC3497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E9476-51C4-469E-AF8A-C2B75BCCD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982F1-9787-4B16-8DC8-C7F665D1E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5B1E5-71C7-4BFF-8AD2-BDD7264A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A5A2B-9D64-4D10-9823-203DA5E6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38EE0-5732-4EF3-9894-CDE722A0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06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9E0CD-CD8D-4F2B-8CC0-78B1170D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E7D5D-294F-4917-A91F-704CEE677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0DC-DE45-4E59-88A9-6F2A34084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34073-CA6F-4449-872A-FC9E3CC97101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2CFE7-CAFA-433E-A3F2-A8F61C2D7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1A94-2838-45B6-87E1-9FA1B7F66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EBF7D-B591-4DB5-9411-C0950093B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7AD41-94D7-4478-A35F-4A910DDD2C5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CE47B-B269-4AF5-AF31-29380E9F7EE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slide" Target="slide3.xml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slide" Target="slide4.xml"/><Relationship Id="rId22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E917C8-32B3-42AA-B0B8-D2BEE0A7D2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CF14C360-8BEA-4CF2-B5C0-8EA98F6F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"/>
            <a:ext cx="739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kỉ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DD6B3F-EF37-4B4B-AB51-D1DECD0B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84" y="2345493"/>
            <a:ext cx="34357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latin typeface="Times New Roman"/>
                <a:cs typeface="Times New Roman"/>
              </a:rPr>
              <a:t>1 giờ </a:t>
            </a:r>
            <a:r>
              <a:rPr lang="en-US" altLang="en-US" sz="3200" b="1" dirty="0">
                <a:latin typeface="Times New Roman"/>
                <a:cs typeface="Times New Roman"/>
              </a:rPr>
              <a:t>  </a:t>
            </a:r>
            <a:r>
              <a:rPr lang="vi-VN" altLang="en-US" sz="3200" b="1" dirty="0">
                <a:latin typeface="Times New Roman"/>
                <a:cs typeface="Times New Roman"/>
              </a:rPr>
              <a:t>=  </a:t>
            </a:r>
            <a:r>
              <a:rPr lang="en-US" altLang="en-US" sz="3200" b="1" dirty="0">
                <a:latin typeface="Times New Roman"/>
                <a:cs typeface="Times New Roman"/>
              </a:rPr>
              <a:t>     </a:t>
            </a:r>
            <a:r>
              <a:rPr lang="vi-VN" altLang="en-US" sz="3200" b="1" dirty="0">
                <a:latin typeface="Times New Roman"/>
                <a:cs typeface="Times New Roman"/>
              </a:rPr>
              <a:t>phút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22251-04C1-496D-9509-9C74FD64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77" y="2329798"/>
            <a:ext cx="59503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1"/>
                </a:solidFill>
                <a:latin typeface="Times New Roman"/>
                <a:cs typeface="Times New Roman"/>
              </a:rPr>
              <a:t>60</a:t>
            </a:r>
            <a:endParaRPr lang="en-US" altLang="en-US" sz="32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2BE6BB-339D-425A-AFE8-89AB67985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88" y="2950323"/>
            <a:ext cx="427355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>
                <a:latin typeface="Times New Roman"/>
                <a:cs typeface="Times New Roman"/>
              </a:rPr>
              <a:t>1 phút = </a:t>
            </a:r>
            <a:r>
              <a:rPr lang="en-US" altLang="en-US" sz="3200" b="1">
                <a:latin typeface="Times New Roman"/>
                <a:cs typeface="Times New Roman"/>
              </a:rPr>
              <a:t>      </a:t>
            </a:r>
            <a:r>
              <a:rPr lang="vi-VN" altLang="en-US" sz="3200" b="1">
                <a:latin typeface="Times New Roman"/>
                <a:cs typeface="Times New Roman"/>
              </a:rPr>
              <a:t>giây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F63BF-1939-45C0-9E8B-41B5EA16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503" y="2955094"/>
            <a:ext cx="59503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1"/>
                </a:solidFill>
                <a:latin typeface="Times New Roman"/>
                <a:cs typeface="Times New Roman"/>
              </a:rPr>
              <a:t>60 </a:t>
            </a:r>
            <a:endParaRPr lang="en-US" altLang="en-US" sz="32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3BC5B-A661-4C13-B004-121E42FF8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198" y="1210630"/>
            <a:ext cx="34357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latin typeface="Times New Roman"/>
                <a:cs typeface="Times New Roman"/>
              </a:rPr>
              <a:t>a) </a:t>
            </a:r>
            <a:r>
              <a:rPr lang="en-US" altLang="en-US" sz="3200" b="1" i="1" dirty="0" err="1">
                <a:latin typeface="Times New Roman"/>
                <a:cs typeface="Times New Roman"/>
              </a:rPr>
              <a:t>Giây</a:t>
            </a:r>
            <a:endParaRPr lang="vi-VN" alt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170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0FCB8E-2772-4196-ACFD-386A0DAA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29" y="91964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b) Thế kỉ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F3E1B-92B0-4ED6-9558-88EC65BC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7" y="383027"/>
            <a:ext cx="3521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20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thế kỉ = </a:t>
            </a:r>
            <a:r>
              <a:rPr lang="en-US" altLang="en-US" sz="2800" b="1" dirty="0">
                <a:solidFill>
                  <a:srgbClr val="20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800" b="1" dirty="0">
                <a:solidFill>
                  <a:srgbClr val="20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19EAF4-323E-416B-899E-370C6334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905" y="373997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1944" y="2495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2C7371-3A0F-41A7-A395-44C6489A1631}"/>
              </a:ext>
            </a:extLst>
          </p:cNvPr>
          <p:cNvSpPr txBox="1"/>
          <p:nvPr/>
        </p:nvSpPr>
        <p:spPr>
          <a:xfrm>
            <a:off x="3361826" y="979094"/>
            <a:ext cx="1716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00FC09-9D96-473F-8A94-CE9646B995AA}"/>
              </a:ext>
            </a:extLst>
          </p:cNvPr>
          <p:cNvSpPr txBox="1"/>
          <p:nvPr/>
        </p:nvSpPr>
        <p:spPr>
          <a:xfrm>
            <a:off x="311556" y="1024663"/>
            <a:ext cx="1573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C31FA4-05A9-402D-A0DA-F4B6EC715C5E}"/>
              </a:ext>
            </a:extLst>
          </p:cNvPr>
          <p:cNvSpPr txBox="1"/>
          <p:nvPr/>
        </p:nvSpPr>
        <p:spPr>
          <a:xfrm>
            <a:off x="1797065" y="1006071"/>
            <a:ext cx="1796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B9B702-6A58-4F7C-9903-2D543806B783}"/>
              </a:ext>
            </a:extLst>
          </p:cNvPr>
          <p:cNvSpPr txBox="1"/>
          <p:nvPr/>
        </p:nvSpPr>
        <p:spPr>
          <a:xfrm>
            <a:off x="7716325" y="893397"/>
            <a:ext cx="1875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F6291B-8C51-4D2A-88D4-1CC19932403D}"/>
              </a:ext>
            </a:extLst>
          </p:cNvPr>
          <p:cNvSpPr txBox="1"/>
          <p:nvPr/>
        </p:nvSpPr>
        <p:spPr>
          <a:xfrm>
            <a:off x="9524760" y="872025"/>
            <a:ext cx="2025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5CBBED-2714-4816-877E-FDA70966760C}"/>
              </a:ext>
            </a:extLst>
          </p:cNvPr>
          <p:cNvSpPr txBox="1"/>
          <p:nvPr/>
        </p:nvSpPr>
        <p:spPr>
          <a:xfrm>
            <a:off x="209194" y="2156452"/>
            <a:ext cx="42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F611BF-5041-480C-B357-A6D604883D78}"/>
              </a:ext>
            </a:extLst>
          </p:cNvPr>
          <p:cNvSpPr txBox="1"/>
          <p:nvPr/>
        </p:nvSpPr>
        <p:spPr>
          <a:xfrm>
            <a:off x="1054840" y="2106177"/>
            <a:ext cx="85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57F1ED-5E31-4581-AB1D-B0911716AF16}"/>
              </a:ext>
            </a:extLst>
          </p:cNvPr>
          <p:cNvSpPr txBox="1"/>
          <p:nvPr/>
        </p:nvSpPr>
        <p:spPr>
          <a:xfrm>
            <a:off x="1787136" y="2118541"/>
            <a:ext cx="86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670DD6-9510-408D-989A-999FE122424E}"/>
              </a:ext>
            </a:extLst>
          </p:cNvPr>
          <p:cNvSpPr txBox="1"/>
          <p:nvPr/>
        </p:nvSpPr>
        <p:spPr>
          <a:xfrm>
            <a:off x="2720153" y="2102381"/>
            <a:ext cx="72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D0FDAF-30AB-4674-A306-94D2465698C8}"/>
              </a:ext>
            </a:extLst>
          </p:cNvPr>
          <p:cNvSpPr txBox="1"/>
          <p:nvPr/>
        </p:nvSpPr>
        <p:spPr>
          <a:xfrm>
            <a:off x="3325792" y="2091564"/>
            <a:ext cx="79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86CB93-83E8-43AC-9F01-BBE39E2BAD38}"/>
              </a:ext>
            </a:extLst>
          </p:cNvPr>
          <p:cNvSpPr txBox="1"/>
          <p:nvPr/>
        </p:nvSpPr>
        <p:spPr>
          <a:xfrm>
            <a:off x="4346741" y="2156452"/>
            <a:ext cx="86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C98BCB-D21E-4406-962C-C341A28D7B02}"/>
              </a:ext>
            </a:extLst>
          </p:cNvPr>
          <p:cNvSpPr txBox="1"/>
          <p:nvPr/>
        </p:nvSpPr>
        <p:spPr>
          <a:xfrm>
            <a:off x="7483068" y="2134821"/>
            <a:ext cx="1032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02C1F3-BE9F-4FDC-AD8C-5EE9AD27F2EA}"/>
              </a:ext>
            </a:extLst>
          </p:cNvPr>
          <p:cNvSpPr txBox="1"/>
          <p:nvPr/>
        </p:nvSpPr>
        <p:spPr>
          <a:xfrm>
            <a:off x="8869572" y="2116585"/>
            <a:ext cx="94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3F4A56-7CA6-4505-AC55-B525A7208A8F}"/>
              </a:ext>
            </a:extLst>
          </p:cNvPr>
          <p:cNvSpPr txBox="1"/>
          <p:nvPr/>
        </p:nvSpPr>
        <p:spPr>
          <a:xfrm>
            <a:off x="9591334" y="2101209"/>
            <a:ext cx="94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47BA30-1BCA-4D9B-88AD-1B1A27551981}"/>
              </a:ext>
            </a:extLst>
          </p:cNvPr>
          <p:cNvSpPr txBox="1"/>
          <p:nvPr/>
        </p:nvSpPr>
        <p:spPr>
          <a:xfrm>
            <a:off x="10628132" y="2106968"/>
            <a:ext cx="1032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789C441-A5E2-43F8-811E-FA819206D589}"/>
              </a:ext>
            </a:extLst>
          </p:cNvPr>
          <p:cNvCxnSpPr>
            <a:cxnSpLocks/>
          </p:cNvCxnSpPr>
          <p:nvPr/>
        </p:nvCxnSpPr>
        <p:spPr>
          <a:xfrm flipV="1">
            <a:off x="425240" y="1962714"/>
            <a:ext cx="11356225" cy="35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5CECDCF-B991-4CF3-9372-8DBD01B28AEB}"/>
              </a:ext>
            </a:extLst>
          </p:cNvPr>
          <p:cNvCxnSpPr/>
          <p:nvPr/>
        </p:nvCxnSpPr>
        <p:spPr>
          <a:xfrm>
            <a:off x="401881" y="1842918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45D8FAF-A47F-43CE-9453-D2FD3C444035}"/>
              </a:ext>
            </a:extLst>
          </p:cNvPr>
          <p:cNvCxnSpPr/>
          <p:nvPr/>
        </p:nvCxnSpPr>
        <p:spPr>
          <a:xfrm>
            <a:off x="1812307" y="1859840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E510469-AFEC-4601-98C9-75057038DBEE}"/>
              </a:ext>
            </a:extLst>
          </p:cNvPr>
          <p:cNvCxnSpPr/>
          <p:nvPr/>
        </p:nvCxnSpPr>
        <p:spPr>
          <a:xfrm>
            <a:off x="3299859" y="1807297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1888095-EF03-4ADB-8F53-E72F49587EF2}"/>
              </a:ext>
            </a:extLst>
          </p:cNvPr>
          <p:cNvCxnSpPr/>
          <p:nvPr/>
        </p:nvCxnSpPr>
        <p:spPr>
          <a:xfrm>
            <a:off x="1929429" y="1859840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C6D82D3-1279-4C17-84C5-EF04556D911F}"/>
              </a:ext>
            </a:extLst>
          </p:cNvPr>
          <p:cNvCxnSpPr/>
          <p:nvPr/>
        </p:nvCxnSpPr>
        <p:spPr>
          <a:xfrm>
            <a:off x="3416116" y="1842918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0AD24FC-2F8B-4142-A2E5-CCCC621EC7D5}"/>
              </a:ext>
            </a:extLst>
          </p:cNvPr>
          <p:cNvCxnSpPr/>
          <p:nvPr/>
        </p:nvCxnSpPr>
        <p:spPr>
          <a:xfrm>
            <a:off x="4808811" y="1825107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A6381B7-C2A4-4EF1-92AF-3AD980DCEDE7}"/>
              </a:ext>
            </a:extLst>
          </p:cNvPr>
          <p:cNvCxnSpPr/>
          <p:nvPr/>
        </p:nvCxnSpPr>
        <p:spPr>
          <a:xfrm>
            <a:off x="9524760" y="1780730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0D3E068-B0BB-4819-A930-A74FB3F035F2}"/>
              </a:ext>
            </a:extLst>
          </p:cNvPr>
          <p:cNvCxnSpPr/>
          <p:nvPr/>
        </p:nvCxnSpPr>
        <p:spPr>
          <a:xfrm>
            <a:off x="8062041" y="1813154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C4AF091-CBAF-433C-A458-0FC4984EE88C}"/>
              </a:ext>
            </a:extLst>
          </p:cNvPr>
          <p:cNvCxnSpPr/>
          <p:nvPr/>
        </p:nvCxnSpPr>
        <p:spPr>
          <a:xfrm>
            <a:off x="9692842" y="1801103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2CC956E-590A-4784-8097-5D9D80193103}"/>
              </a:ext>
            </a:extLst>
          </p:cNvPr>
          <p:cNvCxnSpPr/>
          <p:nvPr/>
        </p:nvCxnSpPr>
        <p:spPr>
          <a:xfrm>
            <a:off x="11087097" y="1807707"/>
            <a:ext cx="0" cy="310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rc 117">
            <a:extLst>
              <a:ext uri="{FF2B5EF4-FFF2-40B4-BE49-F238E27FC236}">
                <a16:creationId xmlns:a16="http://schemas.microsoft.com/office/drawing/2014/main" id="{0492C067-D502-4FE8-B3EA-76936849F0D0}"/>
              </a:ext>
            </a:extLst>
          </p:cNvPr>
          <p:cNvSpPr/>
          <p:nvPr/>
        </p:nvSpPr>
        <p:spPr>
          <a:xfrm>
            <a:off x="401881" y="1630098"/>
            <a:ext cx="1392695" cy="519391"/>
          </a:xfrm>
          <a:prstGeom prst="arc">
            <a:avLst>
              <a:gd name="adj1" fmla="val 10757590"/>
              <a:gd name="adj2" fmla="val 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8D6A75B6-B77F-4979-A68C-D0E976AA223D}"/>
              </a:ext>
            </a:extLst>
          </p:cNvPr>
          <p:cNvSpPr/>
          <p:nvPr/>
        </p:nvSpPr>
        <p:spPr>
          <a:xfrm>
            <a:off x="1907164" y="1603838"/>
            <a:ext cx="1392695" cy="519391"/>
          </a:xfrm>
          <a:prstGeom prst="arc">
            <a:avLst>
              <a:gd name="adj1" fmla="val 10757590"/>
              <a:gd name="adj2" fmla="val 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Arc 119">
            <a:extLst>
              <a:ext uri="{FF2B5EF4-FFF2-40B4-BE49-F238E27FC236}">
                <a16:creationId xmlns:a16="http://schemas.microsoft.com/office/drawing/2014/main" id="{77B85E26-26D7-415E-BAFB-72AE0D28DE1E}"/>
              </a:ext>
            </a:extLst>
          </p:cNvPr>
          <p:cNvSpPr/>
          <p:nvPr/>
        </p:nvSpPr>
        <p:spPr>
          <a:xfrm>
            <a:off x="3416116" y="1574192"/>
            <a:ext cx="1392695" cy="519391"/>
          </a:xfrm>
          <a:prstGeom prst="arc">
            <a:avLst>
              <a:gd name="adj1" fmla="val 10757590"/>
              <a:gd name="adj2" fmla="val 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Arc 120">
            <a:extLst>
              <a:ext uri="{FF2B5EF4-FFF2-40B4-BE49-F238E27FC236}">
                <a16:creationId xmlns:a16="http://schemas.microsoft.com/office/drawing/2014/main" id="{DE274042-8CA5-42EF-8966-B5CF069127FB}"/>
              </a:ext>
            </a:extLst>
          </p:cNvPr>
          <p:cNvSpPr/>
          <p:nvPr/>
        </p:nvSpPr>
        <p:spPr>
          <a:xfrm>
            <a:off x="8091682" y="1504716"/>
            <a:ext cx="1392695" cy="519391"/>
          </a:xfrm>
          <a:prstGeom prst="arc">
            <a:avLst>
              <a:gd name="adj1" fmla="val 10757590"/>
              <a:gd name="adj2" fmla="val 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D85E7A59-0D85-40B7-B600-9AB6E5FBC3F4}"/>
              </a:ext>
            </a:extLst>
          </p:cNvPr>
          <p:cNvSpPr/>
          <p:nvPr/>
        </p:nvSpPr>
        <p:spPr>
          <a:xfrm>
            <a:off x="9692842" y="1513187"/>
            <a:ext cx="1392695" cy="519391"/>
          </a:xfrm>
          <a:prstGeom prst="arc">
            <a:avLst>
              <a:gd name="adj1" fmla="val 10757590"/>
              <a:gd name="adj2" fmla="val 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08874" y="1574192"/>
            <a:ext cx="2637575" cy="6730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7896" y="15414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94DD1-8FA5-462B-9E00-D30627502BE3}"/>
              </a:ext>
            </a:extLst>
          </p:cNvPr>
          <p:cNvSpPr txBox="1"/>
          <p:nvPr/>
        </p:nvSpPr>
        <p:spPr>
          <a:xfrm>
            <a:off x="420203" y="3117273"/>
            <a:ext cx="10396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I)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II)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118" grpId="0" animBg="1"/>
      <p:bldP spid="119" grpId="0" animBg="1"/>
      <p:bldP spid="120" grpId="0" animBg="1"/>
      <p:bldP spid="121" grpId="0" animBg="1"/>
      <p:bldP spid="122" grpId="0" animBg="1"/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515415" y="472356"/>
            <a:ext cx="8305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Text Box 12"/>
              <p:cNvSpPr txBox="1">
                <a:spLocks noChangeArrowheads="1"/>
              </p:cNvSpPr>
              <p:nvPr/>
            </p:nvSpPr>
            <p:spPr bwMode="auto">
              <a:xfrm>
                <a:off x="-216694" y="1252024"/>
                <a:ext cx="12408694" cy="83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latin typeface="Times New Roman"/>
                    <a:cs typeface="Times New Roman"/>
                  </a:rPr>
                  <a:t>  a) 1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phút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=…..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giây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            2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phút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 …..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giây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latin typeface="Times New Roman"/>
                    <a:cs typeface="Times New Roman"/>
                  </a:rPr>
                  <a:t>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phút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=….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giây</a:t>
                </a:r>
                <a:endParaRPr lang="en-US" altLang="en-US" sz="3200" b="1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512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6694" y="1252024"/>
                <a:ext cx="12408694" cy="832344"/>
              </a:xfrm>
              <a:prstGeom prst="rect">
                <a:avLst/>
              </a:prstGeom>
              <a:blipFill>
                <a:blip r:embed="rId2"/>
                <a:stretch>
                  <a:fillRect b="-5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-79174" y="2129690"/>
            <a:ext cx="13044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/>
                <a:cs typeface="Times New Roman"/>
              </a:rPr>
              <a:t>   60 </a:t>
            </a:r>
            <a:r>
              <a:rPr lang="en-US" altLang="en-US" sz="3200" b="1" dirty="0" err="1">
                <a:latin typeface="Times New Roman"/>
                <a:cs typeface="Times New Roman"/>
              </a:rPr>
              <a:t>giây</a:t>
            </a:r>
            <a:r>
              <a:rPr lang="en-US" altLang="en-US" sz="3200" b="1" dirty="0">
                <a:latin typeface="Times New Roman"/>
                <a:cs typeface="Times New Roman"/>
              </a:rPr>
              <a:t>  =…..</a:t>
            </a:r>
            <a:r>
              <a:rPr lang="en-US" altLang="en-US" sz="3200" b="1" dirty="0" err="1">
                <a:latin typeface="Times New Roman"/>
                <a:cs typeface="Times New Roman"/>
              </a:rPr>
              <a:t>phút</a:t>
            </a:r>
            <a:r>
              <a:rPr lang="en-US" altLang="en-US" sz="3200" b="1" dirty="0">
                <a:latin typeface="Times New Roman"/>
                <a:cs typeface="Times New Roman"/>
              </a:rPr>
              <a:t>            7 </a:t>
            </a:r>
            <a:r>
              <a:rPr lang="en-US" altLang="en-US" sz="3200" b="1" dirty="0" err="1">
                <a:latin typeface="Times New Roman"/>
                <a:cs typeface="Times New Roman"/>
              </a:rPr>
              <a:t>phút</a:t>
            </a:r>
            <a:r>
              <a:rPr lang="en-US" altLang="en-US" sz="3200" b="1" dirty="0">
                <a:latin typeface="Times New Roman"/>
                <a:cs typeface="Times New Roman"/>
              </a:rPr>
              <a:t> = …..</a:t>
            </a:r>
            <a:r>
              <a:rPr lang="en-US" altLang="en-US" sz="3200" b="1" dirty="0" err="1">
                <a:latin typeface="Times New Roman"/>
                <a:cs typeface="Times New Roman"/>
              </a:rPr>
              <a:t>giây</a:t>
            </a:r>
            <a:r>
              <a:rPr lang="en-US" altLang="en-US" sz="3200" b="1" dirty="0">
                <a:latin typeface="Times New Roman"/>
                <a:cs typeface="Times New Roman"/>
              </a:rPr>
              <a:t>        1 </a:t>
            </a:r>
            <a:r>
              <a:rPr lang="en-US" altLang="en-US" sz="3200" b="1" dirty="0" err="1">
                <a:latin typeface="Times New Roman"/>
                <a:cs typeface="Times New Roman"/>
              </a:rPr>
              <a:t>phút</a:t>
            </a:r>
            <a:r>
              <a:rPr lang="en-US" altLang="en-US" sz="3200" b="1" dirty="0">
                <a:latin typeface="Times New Roman"/>
                <a:cs typeface="Times New Roman"/>
              </a:rPr>
              <a:t> 8 </a:t>
            </a:r>
            <a:r>
              <a:rPr lang="en-US" altLang="en-US" sz="3200" b="1" dirty="0" err="1">
                <a:latin typeface="Times New Roman"/>
                <a:cs typeface="Times New Roman"/>
              </a:rPr>
              <a:t>giây</a:t>
            </a:r>
            <a:r>
              <a:rPr lang="en-US" altLang="en-US" sz="3200" b="1" dirty="0">
                <a:latin typeface="Times New Roman"/>
                <a:cs typeface="Times New Roman"/>
              </a:rPr>
              <a:t> =….</a:t>
            </a:r>
            <a:r>
              <a:rPr lang="en-US" altLang="en-US" sz="3200" b="1" dirty="0" err="1">
                <a:latin typeface="Times New Roman"/>
                <a:cs typeface="Times New Roman"/>
              </a:rPr>
              <a:t>giây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23002" y="3139273"/>
            <a:ext cx="121689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/>
                <a:cs typeface="Times New Roman"/>
              </a:rPr>
              <a:t>b)</a:t>
            </a:r>
            <a:r>
              <a:rPr lang="en-US" alt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200" b="1" dirty="0">
                <a:latin typeface="Times New Roman"/>
                <a:cs typeface="Times New Roman"/>
              </a:rPr>
              <a:t>1 </a:t>
            </a: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  <a:r>
              <a:rPr lang="en-US" altLang="en-US" sz="3200" b="1" dirty="0" err="1">
                <a:latin typeface="Times New Roman"/>
                <a:cs typeface="Times New Roman"/>
              </a:rPr>
              <a:t>kỉ</a:t>
            </a:r>
            <a:r>
              <a:rPr lang="en-US" altLang="en-US" sz="3200" b="1" dirty="0">
                <a:latin typeface="Times New Roman"/>
                <a:cs typeface="Times New Roman"/>
              </a:rPr>
              <a:t>  =……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r>
              <a:rPr lang="en-US" altLang="en-US" sz="3200" b="1" dirty="0">
                <a:latin typeface="Times New Roman"/>
                <a:cs typeface="Times New Roman"/>
              </a:rPr>
              <a:t>        5 </a:t>
            </a: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  <a:r>
              <a:rPr lang="en-US" altLang="en-US" sz="3200" b="1" dirty="0" err="1">
                <a:latin typeface="Times New Roman"/>
                <a:cs typeface="Times New Roman"/>
              </a:rPr>
              <a:t>kỉ</a:t>
            </a:r>
            <a:r>
              <a:rPr lang="en-US" altLang="en-US" sz="3200" b="1" dirty="0">
                <a:latin typeface="Times New Roman"/>
                <a:cs typeface="Times New Roman"/>
              </a:rPr>
              <a:t> = …. 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endParaRPr lang="en-US" altLang="en-US" sz="3200" b="1" dirty="0">
              <a:latin typeface="Times New Roman"/>
              <a:cs typeface="Times New Roman"/>
            </a:endParaRP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-165178" y="4063840"/>
            <a:ext cx="1235717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altLang="en-US" sz="3200" b="1" dirty="0">
                <a:latin typeface="Times New Roman"/>
                <a:cs typeface="Times New Roman"/>
              </a:rPr>
              <a:t>100 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r>
              <a:rPr lang="en-US" altLang="en-US" sz="3200" b="1" dirty="0">
                <a:latin typeface="Times New Roman"/>
                <a:cs typeface="Times New Roman"/>
              </a:rPr>
              <a:t> =…. </a:t>
            </a: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  <a:r>
              <a:rPr lang="en-US" altLang="en-US" sz="3200" b="1" dirty="0" err="1">
                <a:latin typeface="Times New Roman"/>
                <a:cs typeface="Times New Roman"/>
              </a:rPr>
              <a:t>kỉ</a:t>
            </a:r>
            <a:r>
              <a:rPr lang="en-US" altLang="en-US" sz="3200" b="1" dirty="0">
                <a:latin typeface="Times New Roman"/>
                <a:cs typeface="Times New Roman"/>
              </a:rPr>
              <a:t>            9 </a:t>
            </a: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  <a:r>
              <a:rPr lang="en-US" altLang="en-US" sz="3200" b="1" dirty="0" err="1">
                <a:latin typeface="Times New Roman"/>
                <a:cs typeface="Times New Roman"/>
              </a:rPr>
              <a:t>kỉ</a:t>
            </a:r>
            <a:r>
              <a:rPr lang="en-US" altLang="en-US" sz="3200" b="1" dirty="0">
                <a:latin typeface="Times New Roman"/>
                <a:cs typeface="Times New Roman"/>
              </a:rPr>
              <a:t> =….. 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endParaRPr lang="en-US" altLang="en-US" sz="3200" b="1" dirty="0">
              <a:latin typeface="Times New Roman"/>
              <a:cs typeface="Times New Roman"/>
            </a:endParaRPr>
          </a:p>
        </p:txBody>
      </p:sp>
      <p:sp>
        <p:nvSpPr>
          <p:cNvPr id="5136" name="Text Box 37"/>
          <p:cNvSpPr txBox="1">
            <a:spLocks noChangeArrowheads="1"/>
          </p:cNvSpPr>
          <p:nvPr/>
        </p:nvSpPr>
        <p:spPr bwMode="auto">
          <a:xfrm>
            <a:off x="9021115" y="4080166"/>
            <a:ext cx="1600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200" b="1" dirty="0" err="1">
                <a:latin typeface="Times New Roman"/>
                <a:cs typeface="Times New Roman"/>
              </a:rPr>
              <a:t>kỉ</a:t>
            </a:r>
            <a:r>
              <a:rPr lang="en-US" altLang="en-US" sz="3200" b="1" dirty="0">
                <a:latin typeface="Times New Roman"/>
                <a:cs typeface="Times New Roman"/>
              </a:rPr>
              <a:t> =</a:t>
            </a:r>
          </a:p>
        </p:txBody>
      </p:sp>
      <p:sp>
        <p:nvSpPr>
          <p:cNvPr id="5137" name="Text Box 39"/>
          <p:cNvSpPr txBox="1">
            <a:spLocks noChangeArrowheads="1"/>
          </p:cNvSpPr>
          <p:nvPr/>
        </p:nvSpPr>
        <p:spPr bwMode="auto">
          <a:xfrm>
            <a:off x="10319945" y="4014486"/>
            <a:ext cx="171772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/>
                <a:cs typeface="Times New Roman"/>
              </a:rPr>
              <a:t>…. 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endParaRPr lang="en-US" altLang="en-US" sz="3200" b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40" name="Text Box 47"/>
              <p:cNvSpPr txBox="1">
                <a:spLocks noChangeArrowheads="1"/>
              </p:cNvSpPr>
              <p:nvPr/>
            </p:nvSpPr>
            <p:spPr bwMode="auto">
              <a:xfrm>
                <a:off x="8696487" y="3078448"/>
                <a:ext cx="3057548" cy="803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latin typeface="Times New Roman"/>
                    <a:cs typeface="Times New Roman"/>
                  </a:rPr>
                  <a:t>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thế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kỉ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=….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năm</a:t>
                </a:r>
                <a:endParaRPr lang="en-US" altLang="en-US" sz="3200" b="1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5140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6487" y="3078448"/>
                <a:ext cx="3057548" cy="803618"/>
              </a:xfrm>
              <a:prstGeom prst="rect">
                <a:avLst/>
              </a:prstGeom>
              <a:blipFill>
                <a:blip r:embed="rId3"/>
                <a:stretch>
                  <a:fillRect r="-4790"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6667061" y="927233"/>
            <a:ext cx="1611082" cy="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72752" y="916378"/>
            <a:ext cx="1085423" cy="10855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8815B9-BBAF-476D-802F-C3A7211B823E}"/>
                  </a:ext>
                </a:extLst>
              </p:cNvPr>
              <p:cNvSpPr txBox="1"/>
              <p:nvPr/>
            </p:nvSpPr>
            <p:spPr>
              <a:xfrm>
                <a:off x="8696487" y="3992394"/>
                <a:ext cx="1699363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latin typeface="Times New Roman"/>
                    <a:cs typeface="Times New Roman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8815B9-BBAF-476D-802F-C3A7211B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487" y="3992394"/>
                <a:ext cx="1699363" cy="801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1A6ED0-5430-42C4-9D33-812B98A91181}"/>
              </a:ext>
            </a:extLst>
          </p:cNvPr>
          <p:cNvSpPr txBox="1"/>
          <p:nvPr/>
        </p:nvSpPr>
        <p:spPr>
          <a:xfrm>
            <a:off x="1956816" y="1307701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237D01-0618-4035-9466-AFE381678614}"/>
              </a:ext>
            </a:extLst>
          </p:cNvPr>
          <p:cNvSpPr txBox="1"/>
          <p:nvPr/>
        </p:nvSpPr>
        <p:spPr>
          <a:xfrm>
            <a:off x="2160104" y="2074250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0DEB60-FE78-462A-8DE8-F60BF5945787}"/>
              </a:ext>
            </a:extLst>
          </p:cNvPr>
          <p:cNvSpPr txBox="1"/>
          <p:nvPr/>
        </p:nvSpPr>
        <p:spPr>
          <a:xfrm>
            <a:off x="6005140" y="1293991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B39E7D-C632-40D2-B665-D8BFF1A01B94}"/>
              </a:ext>
            </a:extLst>
          </p:cNvPr>
          <p:cNvSpPr txBox="1"/>
          <p:nvPr/>
        </p:nvSpPr>
        <p:spPr>
          <a:xfrm>
            <a:off x="6096000" y="2074249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BFBE76-D031-4821-AA46-4569E783224E}"/>
              </a:ext>
            </a:extLst>
          </p:cNvPr>
          <p:cNvSpPr txBox="1"/>
          <p:nvPr/>
        </p:nvSpPr>
        <p:spPr>
          <a:xfrm>
            <a:off x="10089526" y="1282975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77719D-8AEC-43C2-8D23-B9CD46F32FF7}"/>
              </a:ext>
            </a:extLst>
          </p:cNvPr>
          <p:cNvSpPr txBox="1"/>
          <p:nvPr/>
        </p:nvSpPr>
        <p:spPr>
          <a:xfrm>
            <a:off x="10872481" y="2074248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D22280-6781-484A-AA75-974BBB4BBE4C}"/>
              </a:ext>
            </a:extLst>
          </p:cNvPr>
          <p:cNvSpPr txBox="1"/>
          <p:nvPr/>
        </p:nvSpPr>
        <p:spPr>
          <a:xfrm>
            <a:off x="2251544" y="3096765"/>
            <a:ext cx="79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2827E-F75A-4A87-BBCC-5C8AAB8DDE6B}"/>
              </a:ext>
            </a:extLst>
          </p:cNvPr>
          <p:cNvSpPr txBox="1"/>
          <p:nvPr/>
        </p:nvSpPr>
        <p:spPr>
          <a:xfrm>
            <a:off x="2022944" y="3982003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E2BB1A-F2F5-4645-BC9B-57C75A40D390}"/>
              </a:ext>
            </a:extLst>
          </p:cNvPr>
          <p:cNvSpPr txBox="1"/>
          <p:nvPr/>
        </p:nvSpPr>
        <p:spPr>
          <a:xfrm>
            <a:off x="6270565" y="3114548"/>
            <a:ext cx="79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BC9829-4B74-4AD5-91F8-3FBB2C29F9CB}"/>
              </a:ext>
            </a:extLst>
          </p:cNvPr>
          <p:cNvSpPr txBox="1"/>
          <p:nvPr/>
        </p:nvSpPr>
        <p:spPr>
          <a:xfrm>
            <a:off x="6294005" y="4014487"/>
            <a:ext cx="80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FDC7B4-0C4E-4F14-81FE-1E193BB567C4}"/>
              </a:ext>
            </a:extLst>
          </p:cNvPr>
          <p:cNvSpPr txBox="1"/>
          <p:nvPr/>
        </p:nvSpPr>
        <p:spPr>
          <a:xfrm>
            <a:off x="10311787" y="3122947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AC23F5-34B2-4102-AE18-C01D91462815}"/>
              </a:ext>
            </a:extLst>
          </p:cNvPr>
          <p:cNvSpPr txBox="1"/>
          <p:nvPr/>
        </p:nvSpPr>
        <p:spPr>
          <a:xfrm>
            <a:off x="10378354" y="3965132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55482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4041BA8-BA8E-4F48-B2CC-111BC679803A}"/>
              </a:ext>
            </a:extLst>
          </p:cNvPr>
          <p:cNvSpPr txBox="1"/>
          <p:nvPr/>
        </p:nvSpPr>
        <p:spPr>
          <a:xfrm>
            <a:off x="298132" y="178448"/>
            <a:ext cx="11893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1890.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772486" y="2069748"/>
            <a:ext cx="871777" cy="571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75757" y="3225663"/>
            <a:ext cx="958110" cy="106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0635353" y="1405163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                  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498179" y="3210676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0630418" y="1395577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529174" y="3236346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041BA8-BA8E-4F48-B2CC-111BC679803A}"/>
              </a:ext>
            </a:extLst>
          </p:cNvPr>
          <p:cNvSpPr txBox="1"/>
          <p:nvPr/>
        </p:nvSpPr>
        <p:spPr>
          <a:xfrm>
            <a:off x="329127" y="3753468"/>
            <a:ext cx="1145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1945.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4581118" y="4359711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4612113" y="4377497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0153560" y="4422332"/>
            <a:ext cx="958110" cy="106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E8D04B-6F20-4395-8EF9-8BC63AE738EB}"/>
              </a:ext>
            </a:extLst>
          </p:cNvPr>
          <p:cNvSpPr txBox="1"/>
          <p:nvPr/>
        </p:nvSpPr>
        <p:spPr>
          <a:xfrm>
            <a:off x="360122" y="5059141"/>
            <a:ext cx="1145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248.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FFAA9-0E89-4C9D-B08D-E07163C1519F}"/>
              </a:ext>
            </a:extLst>
          </p:cNvPr>
          <p:cNvSpPr txBox="1"/>
          <p:nvPr/>
        </p:nvSpPr>
        <p:spPr>
          <a:xfrm>
            <a:off x="7694749" y="5674694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642B41-5B3F-4BE6-8D02-09802297E5DD}"/>
              </a:ext>
            </a:extLst>
          </p:cNvPr>
          <p:cNvSpPr txBox="1"/>
          <p:nvPr/>
        </p:nvSpPr>
        <p:spPr>
          <a:xfrm>
            <a:off x="7694749" y="5694710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4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2" grpId="0"/>
      <p:bldP spid="59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4041BA8-BA8E-4F48-B2CC-111BC679803A}"/>
              </a:ext>
            </a:extLst>
          </p:cNvPr>
          <p:cNvSpPr txBox="1"/>
          <p:nvPr/>
        </p:nvSpPr>
        <p:spPr>
          <a:xfrm>
            <a:off x="-34733" y="0"/>
            <a:ext cx="124623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1010.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8D04B-6F20-4395-8EF9-8BC63AE738EB}"/>
              </a:ext>
            </a:extLst>
          </p:cNvPr>
          <p:cNvSpPr txBox="1"/>
          <p:nvPr/>
        </p:nvSpPr>
        <p:spPr>
          <a:xfrm>
            <a:off x="82183" y="3687902"/>
            <a:ext cx="12228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938.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C6F59-C585-4C9F-A4C1-183EFD7E11D2}"/>
              </a:ext>
            </a:extLst>
          </p:cNvPr>
          <p:cNvSpPr txBox="1"/>
          <p:nvPr/>
        </p:nvSpPr>
        <p:spPr>
          <a:xfrm>
            <a:off x="360122" y="2722255"/>
            <a:ext cx="550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B0B0B7-D9B8-4F4F-A7C4-2F28EED47B6D}"/>
              </a:ext>
            </a:extLst>
          </p:cNvPr>
          <p:cNvSpPr txBox="1"/>
          <p:nvPr/>
        </p:nvSpPr>
        <p:spPr>
          <a:xfrm>
            <a:off x="5479374" y="2722255"/>
            <a:ext cx="70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CE14E0-0C06-4F38-BAF7-D17AAD3A01F6}"/>
              </a:ext>
            </a:extLst>
          </p:cNvPr>
          <p:cNvSpPr txBox="1"/>
          <p:nvPr/>
        </p:nvSpPr>
        <p:spPr>
          <a:xfrm>
            <a:off x="360122" y="5790754"/>
            <a:ext cx="550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0BD344-B488-430A-8F7C-D0527009F9CE}"/>
              </a:ext>
            </a:extLst>
          </p:cNvPr>
          <p:cNvSpPr txBox="1"/>
          <p:nvPr/>
        </p:nvSpPr>
        <p:spPr>
          <a:xfrm>
            <a:off x="5333965" y="5790754"/>
            <a:ext cx="709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1083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7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F7728360-C4ED-40AE-9258-22A30FAA0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2"/>
            <a:ext cx="1227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admin\Desktop\dong-ho-treo-tuong-trang-tri-nha-viet.jpg">
            <a:extLst>
              <a:ext uri="{FF2B5EF4-FFF2-40B4-BE49-F238E27FC236}">
                <a16:creationId xmlns:a16="http://schemas.microsoft.com/office/drawing/2014/main" id="{B528DCA8-E4DD-4F07-A379-75C6AB05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066800"/>
            <a:ext cx="69199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en1">
            <a:extLst>
              <a:ext uri="{FF2B5EF4-FFF2-40B4-BE49-F238E27FC236}">
                <a16:creationId xmlns:a16="http://schemas.microsoft.com/office/drawing/2014/main" id="{649E6CEA-BDDF-4BE1-833F-004E0F4C4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07" y="706852"/>
            <a:ext cx="2620168" cy="270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en2">
            <a:extLst>
              <a:ext uri="{FF2B5EF4-FFF2-40B4-BE49-F238E27FC236}">
                <a16:creationId xmlns:a16="http://schemas.microsoft.com/office/drawing/2014/main" id="{B884A2D3-6ACF-4D23-AD75-CD4F76D3D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7" y="1073160"/>
            <a:ext cx="2863851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en3">
            <a:extLst>
              <a:ext uri="{FF2B5EF4-FFF2-40B4-BE49-F238E27FC236}">
                <a16:creationId xmlns:a16="http://schemas.microsoft.com/office/drawing/2014/main" id="{A66C12BB-BE51-4B56-B02D-F91CAAFA4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466" y="731254"/>
            <a:ext cx="255745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n4">
            <a:extLst>
              <a:ext uri="{FF2B5EF4-FFF2-40B4-BE49-F238E27FC236}">
                <a16:creationId xmlns:a16="http://schemas.microsoft.com/office/drawing/2014/main" id="{59BBE2B9-2063-4028-B4F7-9541E269E6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48" y="3028959"/>
            <a:ext cx="262016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den5">
            <a:extLst>
              <a:ext uri="{FF2B5EF4-FFF2-40B4-BE49-F238E27FC236}">
                <a16:creationId xmlns:a16="http://schemas.microsoft.com/office/drawing/2014/main" id="{4AD233A2-C89D-4E24-81FF-8E1C59DAC7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23" y="3353601"/>
            <a:ext cx="285194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en6">
            <a:extLst>
              <a:ext uri="{FF2B5EF4-FFF2-40B4-BE49-F238E27FC236}">
                <a16:creationId xmlns:a16="http://schemas.microsoft.com/office/drawing/2014/main" id="{27793940-FAF9-4513-9CB5-D55127B7A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95" y="2987683"/>
            <a:ext cx="2489996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739A2E-52E0-4973-9F9B-3AB02DD3CC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927100"/>
            <a:ext cx="13208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au1">
            <a:hlinkClick r:id="rId12" action="ppaction://hlinksldjump"/>
            <a:extLst>
              <a:ext uri="{FF2B5EF4-FFF2-40B4-BE49-F238E27FC236}">
                <a16:creationId xmlns:a16="http://schemas.microsoft.com/office/drawing/2014/main" id="{D4DC87C9-29C2-4B17-A700-C0006EC25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86" y="731252"/>
            <a:ext cx="2565799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au2">
            <a:hlinkClick r:id="rId14" action="ppaction://hlinksldjump"/>
            <a:extLst>
              <a:ext uri="{FF2B5EF4-FFF2-40B4-BE49-F238E27FC236}">
                <a16:creationId xmlns:a16="http://schemas.microsoft.com/office/drawing/2014/main" id="{0BBBB659-265C-495E-AF23-3BD1860ADD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3" y="1093798"/>
            <a:ext cx="2828924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au3">
            <a:hlinkClick r:id="rId16" action="ppaction://hlinksldjump"/>
            <a:extLst>
              <a:ext uri="{FF2B5EF4-FFF2-40B4-BE49-F238E27FC236}">
                <a16:creationId xmlns:a16="http://schemas.microsoft.com/office/drawing/2014/main" id="{8DA98853-4BEB-477D-93E6-B0798E3C1D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24" y="731252"/>
            <a:ext cx="2507059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au4">
            <a:hlinkClick r:id="rId18" action="ppaction://hlinksldjump"/>
            <a:extLst>
              <a:ext uri="{FF2B5EF4-FFF2-40B4-BE49-F238E27FC236}">
                <a16:creationId xmlns:a16="http://schemas.microsoft.com/office/drawing/2014/main" id="{138B543B-F063-4072-BA32-BBD24DD5E6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3" y="3012288"/>
            <a:ext cx="2551116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au5">
            <a:hlinkClick r:id="rId20" action="ppaction://hlinksldjump"/>
            <a:extLst>
              <a:ext uri="{FF2B5EF4-FFF2-40B4-BE49-F238E27FC236}">
                <a16:creationId xmlns:a16="http://schemas.microsoft.com/office/drawing/2014/main" id="{17D7668D-C054-48A9-A587-DBACE5A364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26" y="3355788"/>
            <a:ext cx="2806303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mau6">
            <a:hlinkClick r:id="rId22" action="ppaction://hlinksldjump"/>
            <a:extLst>
              <a:ext uri="{FF2B5EF4-FFF2-40B4-BE49-F238E27FC236}">
                <a16:creationId xmlns:a16="http://schemas.microsoft.com/office/drawing/2014/main" id="{06F3251F-4493-49DE-8AF0-3986BF7AAB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79" y="3007931"/>
            <a:ext cx="251142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0">
            <a:hlinkClick r:id="rId14" action="ppaction://hlinksldjump"/>
            <a:extLst>
              <a:ext uri="{FF2B5EF4-FFF2-40B4-BE49-F238E27FC236}">
                <a16:creationId xmlns:a16="http://schemas.microsoft.com/office/drawing/2014/main" id="{D54E781B-C7DB-470A-9788-E58E681861A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32" y="5851525"/>
            <a:ext cx="8858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vuidehoc">
            <a:hlinkClick r:id="" action="ppaction://media"/>
            <a:extLst>
              <a:ext uri="{FF2B5EF4-FFF2-40B4-BE49-F238E27FC236}">
                <a16:creationId xmlns:a16="http://schemas.microsoft.com/office/drawing/2014/main" id="{546135C5-58D8-45DC-80FA-B89A2DEA13B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608013"/>
            <a:ext cx="6096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69C9-0700-44BF-8E50-3C83D50EC6C5}"/>
              </a:ext>
            </a:extLst>
          </p:cNvPr>
          <p:cNvSpPr/>
          <p:nvPr/>
        </p:nvSpPr>
        <p:spPr>
          <a:xfrm>
            <a:off x="3962405" y="6248400"/>
            <a:ext cx="182403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AE86DA97-49EF-4B84-A451-63CCCF121057}"/>
              </a:ext>
            </a:extLst>
          </p:cNvPr>
          <p:cNvSpPr/>
          <p:nvPr/>
        </p:nvSpPr>
        <p:spPr>
          <a:xfrm>
            <a:off x="2149477" y="1430363"/>
            <a:ext cx="7893051" cy="2227262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1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tấn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 = …… kg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18995312-B742-438A-9B18-D120190EC097}"/>
              </a:ext>
            </a:extLst>
          </p:cNvPr>
          <p:cNvSpPr/>
          <p:nvPr/>
        </p:nvSpPr>
        <p:spPr>
          <a:xfrm>
            <a:off x="5904411" y="2325883"/>
            <a:ext cx="1149532" cy="444947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1000</a:t>
            </a:r>
          </a:p>
        </p:txBody>
      </p:sp>
      <p:pic>
        <p:nvPicPr>
          <p:cNvPr id="12292" name="Picture 45">
            <a:hlinkClick r:id="rId3" action="ppaction://hlinksldjump"/>
            <a:extLst>
              <a:ext uri="{FF2B5EF4-FFF2-40B4-BE49-F238E27FC236}">
                <a16:creationId xmlns:a16="http://schemas.microsoft.com/office/drawing/2014/main" id="{938D6DE5-7C62-4558-9DE9-C55B19138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6" y="5387975"/>
            <a:ext cx="18002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EA25A533-F024-4E34-895A-CDA4B1DD7656}"/>
              </a:ext>
            </a:extLst>
          </p:cNvPr>
          <p:cNvSpPr/>
          <p:nvPr/>
        </p:nvSpPr>
        <p:spPr>
          <a:xfrm>
            <a:off x="2227869" y="1806677"/>
            <a:ext cx="7893051" cy="2227262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5 dag = … g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717D0688-5920-4332-8B49-C356F4E8D3A9}"/>
              </a:ext>
            </a:extLst>
          </p:cNvPr>
          <p:cNvSpPr/>
          <p:nvPr/>
        </p:nvSpPr>
        <p:spPr>
          <a:xfrm>
            <a:off x="6287081" y="2549629"/>
            <a:ext cx="815283" cy="77273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50 </a:t>
            </a:r>
          </a:p>
        </p:txBody>
      </p:sp>
      <p:pic>
        <p:nvPicPr>
          <p:cNvPr id="13316" name="Picture 45">
            <a:hlinkClick r:id="rId3" action="ppaction://hlinksldjump"/>
            <a:extLst>
              <a:ext uri="{FF2B5EF4-FFF2-40B4-BE49-F238E27FC236}">
                <a16:creationId xmlns:a16="http://schemas.microsoft.com/office/drawing/2014/main" id="{9E15F956-BB2B-49E0-B744-28C3D47A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6" y="5387975"/>
            <a:ext cx="18002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1E917033-89DC-4748-8431-2B5F359DE360}"/>
              </a:ext>
            </a:extLst>
          </p:cNvPr>
          <p:cNvSpPr/>
          <p:nvPr/>
        </p:nvSpPr>
        <p:spPr>
          <a:xfrm>
            <a:off x="2057400" y="1676400"/>
            <a:ext cx="7893051" cy="2227262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3hg =      ….. g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94A7E1BC-3E38-4900-B0A8-FB30CA116763}"/>
              </a:ext>
            </a:extLst>
          </p:cNvPr>
          <p:cNvSpPr/>
          <p:nvPr/>
        </p:nvSpPr>
        <p:spPr>
          <a:xfrm>
            <a:off x="5799276" y="2196651"/>
            <a:ext cx="1123407" cy="638131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    300 </a:t>
            </a:r>
          </a:p>
        </p:txBody>
      </p:sp>
      <p:pic>
        <p:nvPicPr>
          <p:cNvPr id="14340" name="Picture 45">
            <a:hlinkClick r:id="rId2" action="ppaction://hlinksldjump"/>
            <a:extLst>
              <a:ext uri="{FF2B5EF4-FFF2-40B4-BE49-F238E27FC236}">
                <a16:creationId xmlns:a16="http://schemas.microsoft.com/office/drawing/2014/main" id="{1A91449E-742D-42E3-8EAB-59990FD0A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6" y="5387975"/>
            <a:ext cx="18002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E93A3B76-FC38-40C0-99B6-2FDFB28543D9}"/>
              </a:ext>
            </a:extLst>
          </p:cNvPr>
          <p:cNvSpPr/>
          <p:nvPr/>
        </p:nvSpPr>
        <p:spPr>
          <a:xfrm>
            <a:off x="2057400" y="1524000"/>
            <a:ext cx="7893051" cy="2227262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3 </a:t>
            </a:r>
            <a:r>
              <a:rPr lang="en-US" sz="32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tạ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 =  …..     kg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C3DF96DD-660F-4304-ABAA-F119D583E429}"/>
              </a:ext>
            </a:extLst>
          </p:cNvPr>
          <p:cNvSpPr/>
          <p:nvPr/>
        </p:nvSpPr>
        <p:spPr>
          <a:xfrm>
            <a:off x="5827996" y="2384090"/>
            <a:ext cx="1005840" cy="52803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 300</a:t>
            </a:r>
          </a:p>
        </p:txBody>
      </p:sp>
      <p:pic>
        <p:nvPicPr>
          <p:cNvPr id="15364" name="Picture 45">
            <a:hlinkClick r:id="rId3" action="ppaction://hlinksldjump"/>
            <a:extLst>
              <a:ext uri="{FF2B5EF4-FFF2-40B4-BE49-F238E27FC236}">
                <a16:creationId xmlns:a16="http://schemas.microsoft.com/office/drawing/2014/main" id="{FEFB9A30-362D-47D7-AADB-ADF9F10A2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6" y="5387975"/>
            <a:ext cx="18002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0014E22D-6D83-4211-802E-179D6EFDB878}"/>
              </a:ext>
            </a:extLst>
          </p:cNvPr>
          <p:cNvSpPr/>
          <p:nvPr/>
        </p:nvSpPr>
        <p:spPr>
          <a:xfrm>
            <a:off x="2057400" y="1676400"/>
            <a:ext cx="7893051" cy="2227262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100 dag =  ….   kg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8AB434DE-3839-4374-86DB-FFB181819820}"/>
              </a:ext>
            </a:extLst>
          </p:cNvPr>
          <p:cNvSpPr/>
          <p:nvPr/>
        </p:nvSpPr>
        <p:spPr>
          <a:xfrm>
            <a:off x="6042225" y="2445023"/>
            <a:ext cx="836023" cy="663888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 1</a:t>
            </a:r>
          </a:p>
        </p:txBody>
      </p:sp>
      <p:pic>
        <p:nvPicPr>
          <p:cNvPr id="16388" name="Picture 45">
            <a:hlinkClick r:id="rId3" action="ppaction://hlinksldjump"/>
            <a:extLst>
              <a:ext uri="{FF2B5EF4-FFF2-40B4-BE49-F238E27FC236}">
                <a16:creationId xmlns:a16="http://schemas.microsoft.com/office/drawing/2014/main" id="{A7D1F302-BCFD-4597-8033-6146035E6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6" y="5387975"/>
            <a:ext cx="18002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>
            <a:extLst>
              <a:ext uri="{FF2B5EF4-FFF2-40B4-BE49-F238E27FC236}">
                <a16:creationId xmlns:a16="http://schemas.microsoft.com/office/drawing/2014/main" id="{6E0195CC-91A3-4E8C-A222-C2692D70B7B5}"/>
              </a:ext>
            </a:extLst>
          </p:cNvPr>
          <p:cNvSpPr/>
          <p:nvPr/>
        </p:nvSpPr>
        <p:spPr>
          <a:xfrm>
            <a:off x="2057400" y="1600200"/>
            <a:ext cx="7893051" cy="2227262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2kg 300g =   …..   g</a:t>
            </a:r>
          </a:p>
        </p:txBody>
      </p:sp>
      <p:sp>
        <p:nvSpPr>
          <p:cNvPr id="50" name="Snip Diagonal Corner Rectangle 49">
            <a:extLst>
              <a:ext uri="{FF2B5EF4-FFF2-40B4-BE49-F238E27FC236}">
                <a16:creationId xmlns:a16="http://schemas.microsoft.com/office/drawing/2014/main" id="{B4225511-59A7-4ABB-99BE-5AEC846EECCB}"/>
              </a:ext>
            </a:extLst>
          </p:cNvPr>
          <p:cNvSpPr/>
          <p:nvPr/>
        </p:nvSpPr>
        <p:spPr>
          <a:xfrm>
            <a:off x="6133687" y="1405871"/>
            <a:ext cx="1254036" cy="1672046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/>
                <a:cs typeface="Times New Roman"/>
              </a:rPr>
              <a:t>2kg300g =    </a:t>
            </a:r>
            <a:r>
              <a:rPr lang="en-US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2300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lang="en-US" sz="3200" b="1" dirty="0">
                <a:solidFill>
                  <a:prstClr val="white"/>
                </a:solidFill>
                <a:latin typeface="Times New Roman"/>
                <a:cs typeface="Times New Roman"/>
              </a:rPr>
              <a:t> g</a:t>
            </a:r>
          </a:p>
        </p:txBody>
      </p:sp>
      <p:pic>
        <p:nvPicPr>
          <p:cNvPr id="17412" name="Picture 45">
            <a:hlinkClick r:id="rId3" action="ppaction://hlinksldjump"/>
            <a:extLst>
              <a:ext uri="{FF2B5EF4-FFF2-40B4-BE49-F238E27FC236}">
                <a16:creationId xmlns:a16="http://schemas.microsoft.com/office/drawing/2014/main" id="{0E95E5D4-FE7A-43EA-8B8B-AF2B94C8E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6" y="5387975"/>
            <a:ext cx="18002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02B5F-B9C9-4455-9A89-1FE4DDF63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11" y="76796"/>
            <a:ext cx="6681440" cy="6769720"/>
          </a:xfrm>
          <a:prstGeom prst="ellipse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D80CA4-0066-4C79-A1E8-A1AA2D6E06FA}"/>
              </a:ext>
            </a:extLst>
          </p:cNvPr>
          <p:cNvCxnSpPr/>
          <p:nvPr/>
        </p:nvCxnSpPr>
        <p:spPr>
          <a:xfrm flipH="1">
            <a:off x="1918016" y="3135354"/>
            <a:ext cx="2614961" cy="19793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7105FD-6F4D-4AEE-8D21-19BFCDBB4620}"/>
              </a:ext>
            </a:extLst>
          </p:cNvPr>
          <p:cNvCxnSpPr>
            <a:cxnSpLocks/>
          </p:cNvCxnSpPr>
          <p:nvPr/>
        </p:nvCxnSpPr>
        <p:spPr>
          <a:xfrm flipV="1">
            <a:off x="6211234" y="2745881"/>
            <a:ext cx="3334215" cy="2147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288EF0-44DB-4C3B-BCF8-7B951183A540}"/>
              </a:ext>
            </a:extLst>
          </p:cNvPr>
          <p:cNvCxnSpPr>
            <a:cxnSpLocks/>
          </p:cNvCxnSpPr>
          <p:nvPr/>
        </p:nvCxnSpPr>
        <p:spPr>
          <a:xfrm>
            <a:off x="5715005" y="4520557"/>
            <a:ext cx="2992247" cy="8865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1D17EB-B537-48E3-9257-E5036CBAC370}"/>
              </a:ext>
            </a:extLst>
          </p:cNvPr>
          <p:cNvSpPr txBox="1"/>
          <p:nvPr/>
        </p:nvSpPr>
        <p:spPr>
          <a:xfrm>
            <a:off x="505945" y="5114696"/>
            <a:ext cx="205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DAD97-EAF8-40BD-91CE-EF395DD47983}"/>
              </a:ext>
            </a:extLst>
          </p:cNvPr>
          <p:cNvSpPr txBox="1"/>
          <p:nvPr/>
        </p:nvSpPr>
        <p:spPr>
          <a:xfrm>
            <a:off x="9599552" y="2499326"/>
            <a:ext cx="231422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D79966-12DA-4CF1-BF34-CA03C39AFB1A}"/>
              </a:ext>
            </a:extLst>
          </p:cNvPr>
          <p:cNvSpPr txBox="1"/>
          <p:nvPr/>
        </p:nvSpPr>
        <p:spPr>
          <a:xfrm>
            <a:off x="8825663" y="5164428"/>
            <a:ext cx="240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3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22&quot;&gt;&lt;property id=&quot;20148&quot; value=&quot;5&quot;/&gt;&lt;property id=&quot;20300&quot; value=&quot;Slide 5&quot;/&gt;&lt;property id=&quot;20307&quot; value=&quot;259&quot;/&gt;&lt;/object&gt;&lt;object type=&quot;3&quot; unique_id=&quot;10047&quot;&gt;&lt;property id=&quot;20148&quot; value=&quot;5&quot;/&gt;&lt;property id=&quot;20300&quot; value=&quot;Slide 6&quot;/&gt;&lt;property id=&quot;20307&quot; value=&quot;260&quot;/&gt;&lt;/object&gt;&lt;object type=&quot;3&quot; unique_id=&quot;10181&quot;&gt;&lt;property id=&quot;20148&quot; value=&quot;5&quot;/&gt;&lt;property id=&quot;20300&quot; value=&quot;Slide 7&quot;/&gt;&lt;property id=&quot;20307&quot; value=&quot;261&quot;/&gt;&lt;/object&gt;&lt;object type=&quot;3&quot; unique_id=&quot;10381&quot;&gt;&lt;property id=&quot;20148&quot; value=&quot;5&quot;/&gt;&lt;property id=&quot;20300&quot; value=&quot;Slide 3&quot;/&gt;&lt;property id=&quot;20307&quot; value=&quot;263&quot;/&gt;&lt;/object&gt;&lt;object type=&quot;3&quot; unique_id=&quot;10452&quot;&gt;&lt;property id=&quot;20148&quot; value=&quot;5&quot;/&gt;&lt;property id=&quot;20300&quot; value=&quot;Slide 8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467</Words>
  <Application>Microsoft Office PowerPoint</Application>
  <PresentationFormat>Widescreen</PresentationFormat>
  <Paragraphs>96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Bimmmmmmmmmm</cp:lastModifiedBy>
  <cp:revision>159</cp:revision>
  <dcterms:created xsi:type="dcterms:W3CDTF">2018-11-12T00:52:09Z</dcterms:created>
  <dcterms:modified xsi:type="dcterms:W3CDTF">2021-09-26T09:19:06Z</dcterms:modified>
</cp:coreProperties>
</file>